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66" r:id="rId3"/>
    <p:sldId id="264" r:id="rId4"/>
    <p:sldId id="259" r:id="rId5"/>
    <p:sldId id="285" r:id="rId6"/>
    <p:sldId id="261" r:id="rId7"/>
    <p:sldId id="26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329" y="30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51A2308-F2DA-95D2-A5E0-391B6CCF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F0E3015E-FA6E-EFB5-ACB0-088B1EC307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CF2D2D01-56D1-D43E-1A1C-8991705D1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38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0A6EB4B-2798-4159-41E2-0351C3C0E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9E23BCE-74FA-F89F-F5B0-B0FB188E06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49216B3-D1E9-FFD8-A643-DF2DD09B7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8cf3f9db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8cf3f9db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8FB5D219-AC08-90B6-CF99-7D48A8BF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:notes">
            <a:extLst>
              <a:ext uri="{FF2B5EF4-FFF2-40B4-BE49-F238E27FC236}">
                <a16:creationId xmlns:a16="http://schemas.microsoft.com/office/drawing/2014/main" id="{02D4699A-7670-FB3F-7C30-DA96962C9C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:notes">
            <a:extLst>
              <a:ext uri="{FF2B5EF4-FFF2-40B4-BE49-F238E27FC236}">
                <a16:creationId xmlns:a16="http://schemas.microsoft.com/office/drawing/2014/main" id="{7C99030A-AF12-2676-FA22-6CF0E7B976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1:notes">
            <a:extLst>
              <a:ext uri="{FF2B5EF4-FFF2-40B4-BE49-F238E27FC236}">
                <a16:creationId xmlns:a16="http://schemas.microsoft.com/office/drawing/2014/main" id="{81F4DEC9-ECD4-2F33-B427-7BF6D56215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2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8cf3f9d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8cf3f9d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AB2272B-B4CF-3F8F-F408-1EB3E838E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07B1219D-995D-FA79-FA21-E1262E92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B4DB9AE5-CDD3-AE24-E165-7DB2F8323E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51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58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0" y="1206870"/>
            <a:ext cx="9144000" cy="3979493"/>
          </a:xfrm>
          <a:custGeom>
            <a:avLst/>
            <a:gdLst/>
            <a:ahLst/>
            <a:cxnLst/>
            <a:rect l="l" t="t" r="r" b="b"/>
            <a:pathLst>
              <a:path w="12192000" h="5305990" extrusionOk="0">
                <a:moveTo>
                  <a:pt x="2066100" y="1731"/>
                </a:moveTo>
                <a:cubicBezTo>
                  <a:pt x="2352808" y="9175"/>
                  <a:pt x="2643950" y="39526"/>
                  <a:pt x="2926917" y="71274"/>
                </a:cubicBezTo>
                <a:cubicBezTo>
                  <a:pt x="4850758" y="287179"/>
                  <a:pt x="6890898" y="546344"/>
                  <a:pt x="8460278" y="1679531"/>
                </a:cubicBezTo>
                <a:cubicBezTo>
                  <a:pt x="9107586" y="2146914"/>
                  <a:pt x="9650169" y="2748873"/>
                  <a:pt x="10359258" y="3125685"/>
                </a:cubicBezTo>
                <a:cubicBezTo>
                  <a:pt x="10749227" y="3332914"/>
                  <a:pt x="11170404" y="3462059"/>
                  <a:pt x="11598640" y="3575377"/>
                </a:cubicBezTo>
                <a:lnTo>
                  <a:pt x="12192000" y="3728073"/>
                </a:lnTo>
                <a:lnTo>
                  <a:pt x="12192000" y="5305990"/>
                </a:lnTo>
                <a:lnTo>
                  <a:pt x="0" y="5305990"/>
                </a:lnTo>
                <a:lnTo>
                  <a:pt x="0" y="1109583"/>
                </a:lnTo>
                <a:lnTo>
                  <a:pt x="16026" y="1059604"/>
                </a:lnTo>
                <a:cubicBezTo>
                  <a:pt x="144306" y="722869"/>
                  <a:pt x="397903" y="434235"/>
                  <a:pt x="727902" y="254990"/>
                </a:cubicBezTo>
                <a:cubicBezTo>
                  <a:pt x="1122727" y="40551"/>
                  <a:pt x="1588255" y="-10674"/>
                  <a:pt x="2066100" y="1731"/>
                </a:cubicBez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21"/>
          <p:cNvSpPr/>
          <p:nvPr/>
        </p:nvSpPr>
        <p:spPr>
          <a:xfrm flipH="1">
            <a:off x="851535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7" name="Google Shape;127;p21"/>
          <p:cNvGrpSpPr/>
          <p:nvPr/>
        </p:nvGrpSpPr>
        <p:grpSpPr>
          <a:xfrm flipH="1">
            <a:off x="8771022" y="2385027"/>
            <a:ext cx="222584" cy="373447"/>
            <a:chOff x="152400" y="68544"/>
            <a:chExt cx="3200400" cy="5369554"/>
          </a:xfrm>
        </p:grpSpPr>
        <p:grpSp>
          <p:nvGrpSpPr>
            <p:cNvPr id="128" name="Google Shape;128;p21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129" name="Google Shape;129;p21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0" name="Google Shape;130;p21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31" name="Google Shape;131;p21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2" name="Google Shape;132;p21"/>
          <p:cNvSpPr>
            <a:spLocks noGrp="1"/>
          </p:cNvSpPr>
          <p:nvPr>
            <p:ph type="pic" idx="2"/>
          </p:nvPr>
        </p:nvSpPr>
        <p:spPr>
          <a:xfrm>
            <a:off x="3490679" y="1400176"/>
            <a:ext cx="4771344" cy="15961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21"/>
          <p:cNvSpPr>
            <a:spLocks noGrp="1"/>
          </p:cNvSpPr>
          <p:nvPr>
            <p:ph type="pic" idx="3"/>
          </p:nvPr>
        </p:nvSpPr>
        <p:spPr>
          <a:xfrm>
            <a:off x="3490681" y="3114012"/>
            <a:ext cx="4771344" cy="15961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21"/>
          <p:cNvSpPr txBox="1"/>
          <p:nvPr/>
        </p:nvSpPr>
        <p:spPr>
          <a:xfrm flipH="1">
            <a:off x="7358086" y="4831629"/>
            <a:ext cx="1189268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STEPUPAT.COM</a:t>
            </a:r>
            <a:endParaRPr sz="1050" dirty="0"/>
          </a:p>
        </p:txBody>
      </p:sp>
      <p:grpSp>
        <p:nvGrpSpPr>
          <p:cNvPr id="135" name="Google Shape;135;p21"/>
          <p:cNvGrpSpPr/>
          <p:nvPr/>
        </p:nvGrpSpPr>
        <p:grpSpPr>
          <a:xfrm flipH="1">
            <a:off x="8584809" y="4840489"/>
            <a:ext cx="408797" cy="172718"/>
            <a:chOff x="128706" y="6350593"/>
            <a:chExt cx="928053" cy="392104"/>
          </a:xfrm>
        </p:grpSpPr>
        <p:sp>
          <p:nvSpPr>
            <p:cNvPr id="136" name="Google Shape;136;p21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160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3357562" y="0"/>
            <a:ext cx="5786438" cy="5143500"/>
          </a:xfrm>
          <a:custGeom>
            <a:avLst/>
            <a:gdLst/>
            <a:ahLst/>
            <a:cxnLst/>
            <a:rect l="l" t="t" r="r" b="b"/>
            <a:pathLst>
              <a:path w="7051844" h="6858000" extrusionOk="0">
                <a:moveTo>
                  <a:pt x="410670" y="0"/>
                </a:moveTo>
                <a:lnTo>
                  <a:pt x="7051844" y="0"/>
                </a:lnTo>
                <a:lnTo>
                  <a:pt x="7051844" y="6858000"/>
                </a:lnTo>
                <a:lnTo>
                  <a:pt x="1349002" y="6858000"/>
                </a:lnTo>
                <a:lnTo>
                  <a:pt x="1324717" y="6728327"/>
                </a:lnTo>
                <a:cubicBezTo>
                  <a:pt x="1303656" y="6596360"/>
                  <a:pt x="1293387" y="6460927"/>
                  <a:pt x="1298744" y="6324600"/>
                </a:cubicBezTo>
                <a:cubicBezTo>
                  <a:pt x="1327319" y="5597525"/>
                  <a:pt x="2194094" y="4521200"/>
                  <a:pt x="1984544" y="3676650"/>
                </a:cubicBezTo>
                <a:cubicBezTo>
                  <a:pt x="1774994" y="2832100"/>
                  <a:pt x="260519" y="1933575"/>
                  <a:pt x="41444" y="1257300"/>
                </a:cubicBezTo>
                <a:cubicBezTo>
                  <a:pt x="-95478" y="834628"/>
                  <a:pt x="132230" y="406995"/>
                  <a:pt x="354821" y="79046"/>
                </a:cubicBez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2" name="Google Shape;142;p22"/>
          <p:cNvGrpSpPr/>
          <p:nvPr/>
        </p:nvGrpSpPr>
        <p:grpSpPr>
          <a:xfrm>
            <a:off x="150395" y="2385027"/>
            <a:ext cx="222584" cy="373447"/>
            <a:chOff x="152400" y="68544"/>
            <a:chExt cx="3200400" cy="5369554"/>
          </a:xfrm>
        </p:grpSpPr>
        <p:grpSp>
          <p:nvGrpSpPr>
            <p:cNvPr id="143" name="Google Shape;143;p22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144" name="Google Shape;144;p22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5" name="Google Shape;145;p22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46" name="Google Shape;146;p22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47" name="Google Shape;147;p22"/>
          <p:cNvSpPr txBox="1"/>
          <p:nvPr/>
        </p:nvSpPr>
        <p:spPr>
          <a:xfrm>
            <a:off x="596647" y="4831629"/>
            <a:ext cx="1843293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sng" dirty="0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WWW.YOURWEBSITE.COM</a:t>
            </a:r>
            <a:endParaRPr sz="1050" dirty="0"/>
          </a:p>
        </p:txBody>
      </p:sp>
      <p:grpSp>
        <p:nvGrpSpPr>
          <p:cNvPr id="148" name="Google Shape;148;p22"/>
          <p:cNvGrpSpPr/>
          <p:nvPr/>
        </p:nvGrpSpPr>
        <p:grpSpPr>
          <a:xfrm>
            <a:off x="150394" y="4840489"/>
            <a:ext cx="408797" cy="172718"/>
            <a:chOff x="128706" y="6350593"/>
            <a:chExt cx="928053" cy="392104"/>
          </a:xfrm>
        </p:grpSpPr>
        <p:sp>
          <p:nvSpPr>
            <p:cNvPr id="149" name="Google Shape;149;p22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3941465" y="259980"/>
            <a:ext cx="1461095" cy="22348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3" name="Google Shape;153;p22"/>
          <p:cNvSpPr>
            <a:spLocks noGrp="1"/>
          </p:cNvSpPr>
          <p:nvPr>
            <p:ph type="pic" idx="3"/>
          </p:nvPr>
        </p:nvSpPr>
        <p:spPr>
          <a:xfrm>
            <a:off x="5624514" y="259980"/>
            <a:ext cx="1461095" cy="22348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4" name="Google Shape;154;p22"/>
          <p:cNvSpPr>
            <a:spLocks noGrp="1"/>
          </p:cNvSpPr>
          <p:nvPr>
            <p:ph type="pic" idx="4"/>
          </p:nvPr>
        </p:nvSpPr>
        <p:spPr>
          <a:xfrm>
            <a:off x="7335022" y="259980"/>
            <a:ext cx="1461095" cy="22348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22"/>
          <p:cNvSpPr>
            <a:spLocks noGrp="1"/>
          </p:cNvSpPr>
          <p:nvPr>
            <p:ph type="pic" idx="5"/>
          </p:nvPr>
        </p:nvSpPr>
        <p:spPr>
          <a:xfrm>
            <a:off x="3941465" y="2648643"/>
            <a:ext cx="1461095" cy="22348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22"/>
          <p:cNvSpPr>
            <a:spLocks noGrp="1"/>
          </p:cNvSpPr>
          <p:nvPr>
            <p:ph type="pic" idx="6"/>
          </p:nvPr>
        </p:nvSpPr>
        <p:spPr>
          <a:xfrm>
            <a:off x="5624514" y="2648643"/>
            <a:ext cx="1461095" cy="22348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" name="Google Shape;157;p22"/>
          <p:cNvSpPr>
            <a:spLocks noGrp="1"/>
          </p:cNvSpPr>
          <p:nvPr>
            <p:ph type="pic" idx="7"/>
          </p:nvPr>
        </p:nvSpPr>
        <p:spPr>
          <a:xfrm>
            <a:off x="7335022" y="2648643"/>
            <a:ext cx="1461095" cy="22348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1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1602429" y="1028701"/>
            <a:ext cx="3369189" cy="3767651"/>
          </a:xfrm>
          <a:custGeom>
            <a:avLst/>
            <a:gdLst/>
            <a:ahLst/>
            <a:cxnLst/>
            <a:rect l="l" t="t" r="r" b="b"/>
            <a:pathLst>
              <a:path w="4274100" h="4779583" extrusionOk="0">
                <a:moveTo>
                  <a:pt x="3029431" y="33"/>
                </a:moveTo>
                <a:cubicBezTo>
                  <a:pt x="3303362" y="2783"/>
                  <a:pt x="3559203" y="173630"/>
                  <a:pt x="3657117" y="446562"/>
                </a:cubicBezTo>
                <a:cubicBezTo>
                  <a:pt x="3726982" y="641330"/>
                  <a:pt x="3701690" y="847007"/>
                  <a:pt x="3605274" y="1012886"/>
                </a:cubicBezTo>
                <a:cubicBezTo>
                  <a:pt x="3505792" y="1184036"/>
                  <a:pt x="3547728" y="1400225"/>
                  <a:pt x="3708045" y="1516324"/>
                </a:cubicBezTo>
                <a:cubicBezTo>
                  <a:pt x="3757485" y="1552118"/>
                  <a:pt x="3805206" y="1591690"/>
                  <a:pt x="3850831" y="1635084"/>
                </a:cubicBezTo>
                <a:cubicBezTo>
                  <a:pt x="4364934" y="2123950"/>
                  <a:pt x="4417384" y="2936676"/>
                  <a:pt x="3971599" y="3488513"/>
                </a:cubicBezTo>
                <a:cubicBezTo>
                  <a:pt x="3600125" y="3948357"/>
                  <a:pt x="2996061" y="4103660"/>
                  <a:pt x="2470050" y="3927989"/>
                </a:cubicBezTo>
                <a:cubicBezTo>
                  <a:pt x="2283903" y="3865830"/>
                  <a:pt x="2083209" y="3962299"/>
                  <a:pt x="2006603" y="4142989"/>
                </a:cubicBezTo>
                <a:cubicBezTo>
                  <a:pt x="1929941" y="4323809"/>
                  <a:pt x="1801563" y="4485098"/>
                  <a:pt x="1626197" y="4602571"/>
                </a:cubicBezTo>
                <a:cubicBezTo>
                  <a:pt x="1145680" y="4924423"/>
                  <a:pt x="494990" y="4795205"/>
                  <a:pt x="174005" y="4313756"/>
                </a:cubicBezTo>
                <a:cubicBezTo>
                  <a:pt x="-133888" y="3851925"/>
                  <a:pt x="-22755" y="3219074"/>
                  <a:pt x="424917" y="2890923"/>
                </a:cubicBezTo>
                <a:cubicBezTo>
                  <a:pt x="643934" y="2730377"/>
                  <a:pt x="902444" y="2667913"/>
                  <a:pt x="1150372" y="2693460"/>
                </a:cubicBezTo>
                <a:cubicBezTo>
                  <a:pt x="1343530" y="2713365"/>
                  <a:pt x="1520646" y="2578571"/>
                  <a:pt x="1554430" y="2387344"/>
                </a:cubicBezTo>
                <a:cubicBezTo>
                  <a:pt x="1594986" y="2157799"/>
                  <a:pt x="1694670" y="1935545"/>
                  <a:pt x="1855594" y="1744371"/>
                </a:cubicBezTo>
                <a:cubicBezTo>
                  <a:pt x="1968261" y="1610537"/>
                  <a:pt x="2101082" y="1503706"/>
                  <a:pt x="2245871" y="1424541"/>
                </a:cubicBezTo>
                <a:cubicBezTo>
                  <a:pt x="2414792" y="1332184"/>
                  <a:pt x="2484355" y="1123272"/>
                  <a:pt x="2406541" y="947196"/>
                </a:cubicBezTo>
                <a:cubicBezTo>
                  <a:pt x="2395249" y="921653"/>
                  <a:pt x="2385397" y="895085"/>
                  <a:pt x="2377106" y="867567"/>
                </a:cubicBezTo>
                <a:cubicBezTo>
                  <a:pt x="2279406" y="543129"/>
                  <a:pt x="2443538" y="189949"/>
                  <a:pt x="2754649" y="55759"/>
                </a:cubicBezTo>
                <a:cubicBezTo>
                  <a:pt x="2844801" y="16876"/>
                  <a:pt x="2938121" y="-884"/>
                  <a:pt x="3029431" y="33"/>
                </a:cubicBez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3"/>
          <p:cNvSpPr/>
          <p:nvPr/>
        </p:nvSpPr>
        <p:spPr>
          <a:xfrm flipH="1">
            <a:off x="851535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1" name="Google Shape;161;p23"/>
          <p:cNvGrpSpPr/>
          <p:nvPr/>
        </p:nvGrpSpPr>
        <p:grpSpPr>
          <a:xfrm flipH="1">
            <a:off x="8771022" y="2385027"/>
            <a:ext cx="222584" cy="373447"/>
            <a:chOff x="152400" y="68544"/>
            <a:chExt cx="3200400" cy="5369554"/>
          </a:xfrm>
        </p:grpSpPr>
        <p:grpSp>
          <p:nvGrpSpPr>
            <p:cNvPr id="162" name="Google Shape;162;p23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163" name="Google Shape;163;p23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4" name="Google Shape;164;p23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65" name="Google Shape;165;p23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 flipH="1">
            <a:off x="7358086" y="4831629"/>
            <a:ext cx="1189268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none" dirty="0">
                <a:solidFill>
                  <a:srgbClr val="0E5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STEPUPAT.COM</a:t>
            </a:r>
            <a:endParaRPr sz="1050" dirty="0"/>
          </a:p>
        </p:txBody>
      </p:sp>
      <p:grpSp>
        <p:nvGrpSpPr>
          <p:cNvPr id="167" name="Google Shape;167;p23"/>
          <p:cNvGrpSpPr/>
          <p:nvPr/>
        </p:nvGrpSpPr>
        <p:grpSpPr>
          <a:xfrm flipH="1">
            <a:off x="8584809" y="4840489"/>
            <a:ext cx="408797" cy="172718"/>
            <a:chOff x="128706" y="6350593"/>
            <a:chExt cx="928053" cy="392104"/>
          </a:xfrm>
        </p:grpSpPr>
        <p:sp>
          <p:nvSpPr>
            <p:cNvPr id="168" name="Google Shape;168;p23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71" name="Google Shape;171;p23"/>
          <p:cNvSpPr>
            <a:spLocks noGrp="1"/>
          </p:cNvSpPr>
          <p:nvPr>
            <p:ph type="pic" idx="2"/>
          </p:nvPr>
        </p:nvSpPr>
        <p:spPr>
          <a:xfrm>
            <a:off x="165571" y="218561"/>
            <a:ext cx="4141853" cy="414185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472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 flipH="1"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6096000" h="6858000" extrusionOk="0">
                <a:moveTo>
                  <a:pt x="0" y="0"/>
                </a:moveTo>
                <a:lnTo>
                  <a:pt x="1172022" y="0"/>
                </a:lnTo>
                <a:lnTo>
                  <a:pt x="1390650" y="0"/>
                </a:lnTo>
                <a:lnTo>
                  <a:pt x="4620089" y="0"/>
                </a:lnTo>
                <a:lnTo>
                  <a:pt x="4646659" y="129673"/>
                </a:lnTo>
                <a:cubicBezTo>
                  <a:pt x="4669701" y="261640"/>
                  <a:pt x="4680936" y="397073"/>
                  <a:pt x="4675075" y="533400"/>
                </a:cubicBezTo>
                <a:cubicBezTo>
                  <a:pt x="4643812" y="1260475"/>
                  <a:pt x="3695495" y="2336800"/>
                  <a:pt x="3924758" y="3181350"/>
                </a:cubicBezTo>
                <a:cubicBezTo>
                  <a:pt x="4154022" y="4025900"/>
                  <a:pt x="5810972" y="4924425"/>
                  <a:pt x="6050657" y="5600700"/>
                </a:cubicBezTo>
                <a:cubicBezTo>
                  <a:pt x="6200460" y="6023372"/>
                  <a:pt x="5951330" y="6451005"/>
                  <a:pt x="5707799" y="6778954"/>
                </a:cubicBezTo>
                <a:lnTo>
                  <a:pt x="5646696" y="6858000"/>
                </a:lnTo>
                <a:lnTo>
                  <a:pt x="1390650" y="6858000"/>
                </a:lnTo>
                <a:lnTo>
                  <a:pt x="117202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75" name="Google Shape;175;p24"/>
          <p:cNvGrpSpPr/>
          <p:nvPr/>
        </p:nvGrpSpPr>
        <p:grpSpPr>
          <a:xfrm>
            <a:off x="150395" y="2385027"/>
            <a:ext cx="222584" cy="373447"/>
            <a:chOff x="152400" y="68544"/>
            <a:chExt cx="3200400" cy="5369554"/>
          </a:xfrm>
        </p:grpSpPr>
        <p:grpSp>
          <p:nvGrpSpPr>
            <p:cNvPr id="176" name="Google Shape;176;p24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177" name="Google Shape;177;p24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8" name="Google Shape;178;p24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79" name="Google Shape;179;p24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80" name="Google Shape;180;p24"/>
          <p:cNvSpPr txBox="1"/>
          <p:nvPr/>
        </p:nvSpPr>
        <p:spPr>
          <a:xfrm>
            <a:off x="596647" y="4831630"/>
            <a:ext cx="148622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u="none" dirty="0">
                <a:solidFill>
                  <a:srgbClr val="0E58A7"/>
                </a:solidFill>
                <a:latin typeface="Open Sans"/>
                <a:ea typeface="Open Sans"/>
                <a:cs typeface="Open Sans"/>
                <a:sym typeface="Open Sans"/>
              </a:rPr>
              <a:t>STEPUPAT.ORG</a:t>
            </a:r>
            <a:endParaRPr sz="1050" dirty="0"/>
          </a:p>
        </p:txBody>
      </p:sp>
      <p:grpSp>
        <p:nvGrpSpPr>
          <p:cNvPr id="181" name="Google Shape;181;p24"/>
          <p:cNvGrpSpPr/>
          <p:nvPr/>
        </p:nvGrpSpPr>
        <p:grpSpPr>
          <a:xfrm>
            <a:off x="150394" y="4840489"/>
            <a:ext cx="408797" cy="172718"/>
            <a:chOff x="128706" y="6350593"/>
            <a:chExt cx="928053" cy="392104"/>
          </a:xfrm>
        </p:grpSpPr>
        <p:sp>
          <p:nvSpPr>
            <p:cNvPr id="182" name="Google Shape;182;p24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BC4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BC4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BC4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85" name="Google Shape;185;p24"/>
          <p:cNvSpPr>
            <a:spLocks noGrp="1"/>
          </p:cNvSpPr>
          <p:nvPr>
            <p:ph type="pic" idx="2"/>
          </p:nvPr>
        </p:nvSpPr>
        <p:spPr>
          <a:xfrm>
            <a:off x="5293182" y="222720"/>
            <a:ext cx="2277593" cy="22775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6" name="Google Shape;186;p24"/>
          <p:cNvSpPr>
            <a:spLocks noGrp="1"/>
          </p:cNvSpPr>
          <p:nvPr>
            <p:ph type="pic" idx="3"/>
          </p:nvPr>
        </p:nvSpPr>
        <p:spPr>
          <a:xfrm>
            <a:off x="6849592" y="2153274"/>
            <a:ext cx="2294408" cy="29902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7" name="Google Shape;187;p24"/>
          <p:cNvSpPr>
            <a:spLocks noGrp="1"/>
          </p:cNvSpPr>
          <p:nvPr>
            <p:ph type="pic" idx="4"/>
          </p:nvPr>
        </p:nvSpPr>
        <p:spPr>
          <a:xfrm>
            <a:off x="4140899" y="2500312"/>
            <a:ext cx="2277593" cy="22775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871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/>
          <p:nvPr/>
        </p:nvSpPr>
        <p:spPr>
          <a:xfrm>
            <a:off x="4013858" y="0"/>
            <a:ext cx="5130141" cy="5143500"/>
          </a:xfrm>
          <a:custGeom>
            <a:avLst/>
            <a:gdLst/>
            <a:ahLst/>
            <a:cxnLst/>
            <a:rect l="l" t="t" r="r" b="b"/>
            <a:pathLst>
              <a:path w="6840188" h="6858000" extrusionOk="0">
                <a:moveTo>
                  <a:pt x="5335045" y="0"/>
                </a:moveTo>
                <a:lnTo>
                  <a:pt x="6840188" y="0"/>
                </a:lnTo>
                <a:lnTo>
                  <a:pt x="6840188" y="6858000"/>
                </a:lnTo>
                <a:lnTo>
                  <a:pt x="0" y="6858000"/>
                </a:lnTo>
                <a:lnTo>
                  <a:pt x="4081" y="6815649"/>
                </a:lnTo>
                <a:cubicBezTo>
                  <a:pt x="64595" y="6444319"/>
                  <a:pt x="291300" y="6072021"/>
                  <a:pt x="529869" y="5765558"/>
                </a:cubicBezTo>
                <a:cubicBezTo>
                  <a:pt x="942441" y="5235566"/>
                  <a:pt x="1612683" y="4822583"/>
                  <a:pt x="1933876" y="4222484"/>
                </a:cubicBezTo>
                <a:lnTo>
                  <a:pt x="1966014" y="4156157"/>
                </a:lnTo>
                <a:lnTo>
                  <a:pt x="1974015" y="4159113"/>
                </a:lnTo>
                <a:lnTo>
                  <a:pt x="1984716" y="4118321"/>
                </a:lnTo>
                <a:cubicBezTo>
                  <a:pt x="2130799" y="3453531"/>
                  <a:pt x="1890018" y="2703997"/>
                  <a:pt x="1921092" y="2033070"/>
                </a:cubicBezTo>
                <a:cubicBezTo>
                  <a:pt x="1953943" y="1323661"/>
                  <a:pt x="2160052" y="472777"/>
                  <a:pt x="2990826" y="404209"/>
                </a:cubicBezTo>
                <a:cubicBezTo>
                  <a:pt x="3556715" y="357484"/>
                  <a:pt x="4122235" y="621343"/>
                  <a:pt x="4685205" y="478471"/>
                </a:cubicBezTo>
                <a:cubicBezTo>
                  <a:pt x="4935898" y="414847"/>
                  <a:pt x="5138165" y="278297"/>
                  <a:pt x="5284962" y="76249"/>
                </a:cubicBezTo>
                <a:close/>
              </a:path>
            </a:pathLst>
          </a:custGeom>
          <a:solidFill>
            <a:srgbClr val="F26E2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91" name="Google Shape;191;p25"/>
          <p:cNvGrpSpPr/>
          <p:nvPr/>
        </p:nvGrpSpPr>
        <p:grpSpPr>
          <a:xfrm>
            <a:off x="150395" y="2385027"/>
            <a:ext cx="222584" cy="373447"/>
            <a:chOff x="152400" y="68544"/>
            <a:chExt cx="3200400" cy="5369554"/>
          </a:xfrm>
        </p:grpSpPr>
        <p:grpSp>
          <p:nvGrpSpPr>
            <p:cNvPr id="192" name="Google Shape;192;p25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193" name="Google Shape;193;p25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4" name="Google Shape;194;p25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95" name="Google Shape;195;p25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96" name="Google Shape;196;p25"/>
          <p:cNvSpPr txBox="1"/>
          <p:nvPr/>
        </p:nvSpPr>
        <p:spPr>
          <a:xfrm>
            <a:off x="559191" y="4831629"/>
            <a:ext cx="1880749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none" dirty="0">
                <a:solidFill>
                  <a:srgbClr val="0E5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STEPUPAT.ORG</a:t>
            </a:r>
            <a:endParaRPr sz="1050" dirty="0"/>
          </a:p>
        </p:txBody>
      </p:sp>
      <p:grpSp>
        <p:nvGrpSpPr>
          <p:cNvPr id="197" name="Google Shape;197;p25"/>
          <p:cNvGrpSpPr/>
          <p:nvPr/>
        </p:nvGrpSpPr>
        <p:grpSpPr>
          <a:xfrm>
            <a:off x="150394" y="4840489"/>
            <a:ext cx="408797" cy="172718"/>
            <a:chOff x="128706" y="6350593"/>
            <a:chExt cx="928053" cy="392104"/>
          </a:xfrm>
        </p:grpSpPr>
        <p:sp>
          <p:nvSpPr>
            <p:cNvPr id="198" name="Google Shape;198;p25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01" name="Google Shape;201;p25"/>
          <p:cNvSpPr>
            <a:spLocks noGrp="1"/>
          </p:cNvSpPr>
          <p:nvPr>
            <p:ph type="pic" idx="2"/>
          </p:nvPr>
        </p:nvSpPr>
        <p:spPr>
          <a:xfrm>
            <a:off x="4215900" y="0"/>
            <a:ext cx="492810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350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2831312" y="2724329"/>
            <a:ext cx="1526672" cy="1935219"/>
          </a:xfrm>
          <a:prstGeom prst="roundRect">
            <a:avLst>
              <a:gd name="adj" fmla="val 16667"/>
            </a:avLst>
          </a:pr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4663458" y="2724329"/>
            <a:ext cx="1526672" cy="1935219"/>
          </a:xfrm>
          <a:prstGeom prst="roundRect">
            <a:avLst>
              <a:gd name="adj" fmla="val 16667"/>
            </a:avLst>
          </a:pr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6495603" y="2724329"/>
            <a:ext cx="1526672" cy="1935219"/>
          </a:xfrm>
          <a:prstGeom prst="roundRect">
            <a:avLst>
              <a:gd name="adj" fmla="val 16667"/>
            </a:avLst>
          </a:pr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1" y="5129"/>
            <a:ext cx="4672012" cy="5020677"/>
          </a:xfrm>
          <a:custGeom>
            <a:avLst/>
            <a:gdLst/>
            <a:ahLst/>
            <a:cxnLst/>
            <a:rect l="l" t="t" r="r" b="b"/>
            <a:pathLst>
              <a:path w="6279171" h="6747777" extrusionOk="0">
                <a:moveTo>
                  <a:pt x="0" y="0"/>
                </a:moveTo>
                <a:lnTo>
                  <a:pt x="6177647" y="0"/>
                </a:lnTo>
                <a:lnTo>
                  <a:pt x="6222223" y="126614"/>
                </a:lnTo>
                <a:cubicBezTo>
                  <a:pt x="6255001" y="240082"/>
                  <a:pt x="6274098" y="355012"/>
                  <a:pt x="6278294" y="465406"/>
                </a:cubicBezTo>
                <a:cubicBezTo>
                  <a:pt x="6294210" y="895494"/>
                  <a:pt x="6092839" y="1330786"/>
                  <a:pt x="5742471" y="1607997"/>
                </a:cubicBezTo>
                <a:cubicBezTo>
                  <a:pt x="5427685" y="1857062"/>
                  <a:pt x="5025198" y="1954451"/>
                  <a:pt x="4643509" y="2079788"/>
                </a:cubicBezTo>
                <a:cubicBezTo>
                  <a:pt x="4280018" y="2199130"/>
                  <a:pt x="3904312" y="2364220"/>
                  <a:pt x="3680807" y="2671693"/>
                </a:cubicBezTo>
                <a:cubicBezTo>
                  <a:pt x="3669657" y="2687034"/>
                  <a:pt x="3658891" y="2702732"/>
                  <a:pt x="3648530" y="2718787"/>
                </a:cubicBezTo>
                <a:cubicBezTo>
                  <a:pt x="3440882" y="3040175"/>
                  <a:pt x="3432563" y="3441849"/>
                  <a:pt x="3400326" y="3822783"/>
                </a:cubicBezTo>
                <a:cubicBezTo>
                  <a:pt x="3368341" y="4202898"/>
                  <a:pt x="3286285" y="4622762"/>
                  <a:pt x="2994498" y="4858922"/>
                </a:cubicBezTo>
                <a:cubicBezTo>
                  <a:pt x="2732130" y="5071292"/>
                  <a:pt x="2361712" y="5076474"/>
                  <a:pt x="2080240" y="5268181"/>
                </a:cubicBezTo>
                <a:cubicBezTo>
                  <a:pt x="1809701" y="5452776"/>
                  <a:pt x="1667150" y="5773501"/>
                  <a:pt x="1515341" y="6062155"/>
                </a:cubicBezTo>
                <a:cubicBezTo>
                  <a:pt x="1362783" y="6351418"/>
                  <a:pt x="1157863" y="6652605"/>
                  <a:pt x="837049" y="6729547"/>
                </a:cubicBezTo>
                <a:cubicBezTo>
                  <a:pt x="550488" y="6798293"/>
                  <a:pt x="249044" y="6664407"/>
                  <a:pt x="34096" y="6465601"/>
                </a:cubicBezTo>
                <a:lnTo>
                  <a:pt x="0" y="6429350"/>
                </a:ln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26"/>
          <p:cNvSpPr/>
          <p:nvPr/>
        </p:nvSpPr>
        <p:spPr>
          <a:xfrm flipH="1">
            <a:off x="851535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08" name="Google Shape;208;p26"/>
          <p:cNvGrpSpPr/>
          <p:nvPr/>
        </p:nvGrpSpPr>
        <p:grpSpPr>
          <a:xfrm flipH="1">
            <a:off x="8771022" y="2385027"/>
            <a:ext cx="222584" cy="373447"/>
            <a:chOff x="152400" y="68544"/>
            <a:chExt cx="3200400" cy="5369554"/>
          </a:xfrm>
        </p:grpSpPr>
        <p:grpSp>
          <p:nvGrpSpPr>
            <p:cNvPr id="209" name="Google Shape;209;p26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210" name="Google Shape;210;p26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1" name="Google Shape;211;p26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12" name="Google Shape;212;p26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13" name="Google Shape;213;p26"/>
          <p:cNvSpPr txBox="1"/>
          <p:nvPr/>
        </p:nvSpPr>
        <p:spPr>
          <a:xfrm flipH="1">
            <a:off x="6886802" y="4809267"/>
            <a:ext cx="1660552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none" dirty="0">
                <a:solidFill>
                  <a:srgbClr val="0E58A7"/>
                </a:solidFill>
                <a:latin typeface="Open Sans"/>
                <a:ea typeface="Open Sans"/>
                <a:cs typeface="Open Sans"/>
                <a:sym typeface="Open Sans"/>
              </a:rPr>
              <a:t>STEPUPAT.COM</a:t>
            </a:r>
            <a:endParaRPr sz="1050" dirty="0"/>
          </a:p>
        </p:txBody>
      </p:sp>
      <p:grpSp>
        <p:nvGrpSpPr>
          <p:cNvPr id="214" name="Google Shape;214;p26"/>
          <p:cNvGrpSpPr/>
          <p:nvPr/>
        </p:nvGrpSpPr>
        <p:grpSpPr>
          <a:xfrm flipH="1">
            <a:off x="8584809" y="4840489"/>
            <a:ext cx="408797" cy="172718"/>
            <a:chOff x="128706" y="6350593"/>
            <a:chExt cx="928053" cy="392104"/>
          </a:xfrm>
        </p:grpSpPr>
        <p:sp>
          <p:nvSpPr>
            <p:cNvPr id="215" name="Google Shape;215;p26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BC4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BC4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BC4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18" name="Google Shape;218;p26"/>
          <p:cNvSpPr>
            <a:spLocks noGrp="1"/>
          </p:cNvSpPr>
          <p:nvPr>
            <p:ph type="pic" idx="2"/>
          </p:nvPr>
        </p:nvSpPr>
        <p:spPr>
          <a:xfrm>
            <a:off x="1" y="2"/>
            <a:ext cx="4561306" cy="49017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26"/>
          <p:cNvSpPr>
            <a:spLocks noGrp="1"/>
          </p:cNvSpPr>
          <p:nvPr>
            <p:ph type="pic" idx="3"/>
          </p:nvPr>
        </p:nvSpPr>
        <p:spPr>
          <a:xfrm>
            <a:off x="2831312" y="2625057"/>
            <a:ext cx="1526672" cy="19352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0" name="Google Shape;220;p26"/>
          <p:cNvSpPr>
            <a:spLocks noGrp="1"/>
          </p:cNvSpPr>
          <p:nvPr>
            <p:ph type="pic" idx="4"/>
          </p:nvPr>
        </p:nvSpPr>
        <p:spPr>
          <a:xfrm>
            <a:off x="4663458" y="2625056"/>
            <a:ext cx="1526672" cy="19352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1" name="Google Shape;221;p26"/>
          <p:cNvSpPr>
            <a:spLocks noGrp="1"/>
          </p:cNvSpPr>
          <p:nvPr>
            <p:ph type="pic" idx="5"/>
          </p:nvPr>
        </p:nvSpPr>
        <p:spPr>
          <a:xfrm>
            <a:off x="6495603" y="2625057"/>
            <a:ext cx="1526672" cy="19352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348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/>
          <p:nvPr/>
        </p:nvSpPr>
        <p:spPr>
          <a:xfrm rot="10800000" flipH="1">
            <a:off x="0" y="3141811"/>
            <a:ext cx="2714197" cy="2001689"/>
          </a:xfrm>
          <a:custGeom>
            <a:avLst/>
            <a:gdLst/>
            <a:ahLst/>
            <a:cxnLst/>
            <a:rect l="l" t="t" r="r" b="b"/>
            <a:pathLst>
              <a:path w="6279171" h="6747777" extrusionOk="0">
                <a:moveTo>
                  <a:pt x="0" y="0"/>
                </a:moveTo>
                <a:lnTo>
                  <a:pt x="6177647" y="0"/>
                </a:lnTo>
                <a:lnTo>
                  <a:pt x="6222223" y="126614"/>
                </a:lnTo>
                <a:cubicBezTo>
                  <a:pt x="6255001" y="240082"/>
                  <a:pt x="6274098" y="355012"/>
                  <a:pt x="6278294" y="465406"/>
                </a:cubicBezTo>
                <a:cubicBezTo>
                  <a:pt x="6294210" y="895494"/>
                  <a:pt x="6092839" y="1330786"/>
                  <a:pt x="5742471" y="1607997"/>
                </a:cubicBezTo>
                <a:cubicBezTo>
                  <a:pt x="5427685" y="1857062"/>
                  <a:pt x="5025198" y="1954451"/>
                  <a:pt x="4643509" y="2079788"/>
                </a:cubicBezTo>
                <a:cubicBezTo>
                  <a:pt x="4280018" y="2199130"/>
                  <a:pt x="3904312" y="2364220"/>
                  <a:pt x="3680807" y="2671693"/>
                </a:cubicBezTo>
                <a:cubicBezTo>
                  <a:pt x="3669657" y="2687034"/>
                  <a:pt x="3658891" y="2702732"/>
                  <a:pt x="3648530" y="2718787"/>
                </a:cubicBezTo>
                <a:cubicBezTo>
                  <a:pt x="3440882" y="3040175"/>
                  <a:pt x="3432563" y="3441849"/>
                  <a:pt x="3400326" y="3822783"/>
                </a:cubicBezTo>
                <a:cubicBezTo>
                  <a:pt x="3368341" y="4202898"/>
                  <a:pt x="3286285" y="4622762"/>
                  <a:pt x="2994498" y="4858922"/>
                </a:cubicBezTo>
                <a:cubicBezTo>
                  <a:pt x="2732130" y="5071292"/>
                  <a:pt x="2361712" y="5076474"/>
                  <a:pt x="2080240" y="5268181"/>
                </a:cubicBezTo>
                <a:cubicBezTo>
                  <a:pt x="1809701" y="5452776"/>
                  <a:pt x="1667150" y="5773501"/>
                  <a:pt x="1515341" y="6062155"/>
                </a:cubicBezTo>
                <a:cubicBezTo>
                  <a:pt x="1362783" y="6351418"/>
                  <a:pt x="1157863" y="6652605"/>
                  <a:pt x="837049" y="6729547"/>
                </a:cubicBezTo>
                <a:cubicBezTo>
                  <a:pt x="550488" y="6798293"/>
                  <a:pt x="249044" y="6664407"/>
                  <a:pt x="34096" y="6465601"/>
                </a:cubicBezTo>
                <a:lnTo>
                  <a:pt x="0" y="6429350"/>
                </a:ln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4" name="Google Shape;224;p27"/>
          <p:cNvSpPr/>
          <p:nvPr/>
        </p:nvSpPr>
        <p:spPr>
          <a:xfrm flipH="1">
            <a:off x="851535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25" name="Google Shape;225;p27"/>
          <p:cNvGrpSpPr/>
          <p:nvPr/>
        </p:nvGrpSpPr>
        <p:grpSpPr>
          <a:xfrm flipH="1">
            <a:off x="8771022" y="2385027"/>
            <a:ext cx="222584" cy="373447"/>
            <a:chOff x="152400" y="68544"/>
            <a:chExt cx="3200400" cy="5369554"/>
          </a:xfrm>
        </p:grpSpPr>
        <p:grpSp>
          <p:nvGrpSpPr>
            <p:cNvPr id="226" name="Google Shape;226;p27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227" name="Google Shape;227;p27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29" name="Google Shape;229;p27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30" name="Google Shape;230;p27"/>
          <p:cNvSpPr txBox="1"/>
          <p:nvPr/>
        </p:nvSpPr>
        <p:spPr>
          <a:xfrm>
            <a:off x="596647" y="4831629"/>
            <a:ext cx="1189268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STEPUPAT.COM</a:t>
            </a:r>
            <a:endParaRPr sz="1050" dirty="0"/>
          </a:p>
        </p:txBody>
      </p:sp>
      <p:grpSp>
        <p:nvGrpSpPr>
          <p:cNvPr id="231" name="Google Shape;231;p27"/>
          <p:cNvGrpSpPr/>
          <p:nvPr/>
        </p:nvGrpSpPr>
        <p:grpSpPr>
          <a:xfrm>
            <a:off x="150394" y="4840489"/>
            <a:ext cx="408797" cy="172718"/>
            <a:chOff x="128706" y="6350593"/>
            <a:chExt cx="928053" cy="392104"/>
          </a:xfrm>
        </p:grpSpPr>
        <p:sp>
          <p:nvSpPr>
            <p:cNvPr id="232" name="Google Shape;232;p27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35" name="Google Shape;235;p27"/>
          <p:cNvSpPr>
            <a:spLocks noGrp="1"/>
          </p:cNvSpPr>
          <p:nvPr>
            <p:ph type="pic" idx="2"/>
          </p:nvPr>
        </p:nvSpPr>
        <p:spPr>
          <a:xfrm>
            <a:off x="949855" y="1714500"/>
            <a:ext cx="1500203" cy="13873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6" name="Google Shape;236;p27"/>
          <p:cNvSpPr>
            <a:spLocks noGrp="1"/>
          </p:cNvSpPr>
          <p:nvPr>
            <p:ph type="pic" idx="3"/>
          </p:nvPr>
        </p:nvSpPr>
        <p:spPr>
          <a:xfrm>
            <a:off x="2709828" y="1714500"/>
            <a:ext cx="1500203" cy="13873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p27"/>
          <p:cNvSpPr>
            <a:spLocks noGrp="1"/>
          </p:cNvSpPr>
          <p:nvPr>
            <p:ph type="pic" idx="4"/>
          </p:nvPr>
        </p:nvSpPr>
        <p:spPr>
          <a:xfrm>
            <a:off x="4431186" y="1714500"/>
            <a:ext cx="3762959" cy="13873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8" name="Google Shape;238;p27"/>
          <p:cNvSpPr>
            <a:spLocks noGrp="1"/>
          </p:cNvSpPr>
          <p:nvPr>
            <p:ph type="pic" idx="5"/>
          </p:nvPr>
        </p:nvSpPr>
        <p:spPr>
          <a:xfrm>
            <a:off x="949855" y="3284686"/>
            <a:ext cx="3762959" cy="13873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9" name="Google Shape;239;p27"/>
          <p:cNvSpPr>
            <a:spLocks noGrp="1"/>
          </p:cNvSpPr>
          <p:nvPr>
            <p:ph type="pic" idx="6"/>
          </p:nvPr>
        </p:nvSpPr>
        <p:spPr>
          <a:xfrm>
            <a:off x="4933969" y="3284686"/>
            <a:ext cx="1500203" cy="13873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0" name="Google Shape;240;p27"/>
          <p:cNvSpPr>
            <a:spLocks noGrp="1"/>
          </p:cNvSpPr>
          <p:nvPr>
            <p:ph type="pic" idx="7"/>
          </p:nvPr>
        </p:nvSpPr>
        <p:spPr>
          <a:xfrm>
            <a:off x="6693942" y="3284686"/>
            <a:ext cx="1500203" cy="13873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352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 flipH="1">
            <a:off x="1" y="0"/>
            <a:ext cx="5047739" cy="4129088"/>
          </a:xfrm>
          <a:custGeom>
            <a:avLst/>
            <a:gdLst/>
            <a:ahLst/>
            <a:cxnLst/>
            <a:rect l="l" t="t" r="r" b="b"/>
            <a:pathLst>
              <a:path w="2895600" h="2368622" extrusionOk="0">
                <a:moveTo>
                  <a:pt x="104189" y="0"/>
                </a:moveTo>
                <a:lnTo>
                  <a:pt x="1188996" y="0"/>
                </a:lnTo>
                <a:lnTo>
                  <a:pt x="2895600" y="0"/>
                </a:lnTo>
                <a:lnTo>
                  <a:pt x="2895600" y="944876"/>
                </a:lnTo>
                <a:lnTo>
                  <a:pt x="2895600" y="2368622"/>
                </a:lnTo>
                <a:lnTo>
                  <a:pt x="2809029" y="2351027"/>
                </a:lnTo>
                <a:cubicBezTo>
                  <a:pt x="2739233" y="2328997"/>
                  <a:pt x="2671826" y="2293375"/>
                  <a:pt x="2609952" y="2254473"/>
                </a:cubicBezTo>
                <a:cubicBezTo>
                  <a:pt x="2486206" y="2176663"/>
                  <a:pt x="2368446" y="2082475"/>
                  <a:pt x="2227394" y="2044118"/>
                </a:cubicBezTo>
                <a:cubicBezTo>
                  <a:pt x="1995621" y="1981087"/>
                  <a:pt x="1755328" y="2080077"/>
                  <a:pt x="1523888" y="2144314"/>
                </a:cubicBezTo>
                <a:cubicBezTo>
                  <a:pt x="1292446" y="2208551"/>
                  <a:pt x="1007660" y="2223676"/>
                  <a:pt x="849343" y="2043054"/>
                </a:cubicBezTo>
                <a:cubicBezTo>
                  <a:pt x="727182" y="1903668"/>
                  <a:pt x="723890" y="1692669"/>
                  <a:pt x="615986" y="1541979"/>
                </a:cubicBezTo>
                <a:cubicBezTo>
                  <a:pt x="533230" y="1426400"/>
                  <a:pt x="399947" y="1360612"/>
                  <a:pt x="278828" y="1286202"/>
                </a:cubicBezTo>
                <a:cubicBezTo>
                  <a:pt x="157710" y="1211791"/>
                  <a:pt x="36205" y="1112584"/>
                  <a:pt x="6925" y="973482"/>
                </a:cubicBezTo>
                <a:cubicBezTo>
                  <a:pt x="-31303" y="791852"/>
                  <a:pt x="99548" y="620998"/>
                  <a:pt x="135988" y="438994"/>
                </a:cubicBezTo>
                <a:cubicBezTo>
                  <a:pt x="150584" y="366106"/>
                  <a:pt x="149808" y="292358"/>
                  <a:pt x="141698" y="218266"/>
                </a:cubicBezTo>
                <a:close/>
              </a:path>
            </a:pathLst>
          </a:custGeom>
          <a:solidFill>
            <a:srgbClr val="F26E2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28"/>
          <p:cNvSpPr/>
          <p:nvPr/>
        </p:nvSpPr>
        <p:spPr>
          <a:xfrm flipH="1">
            <a:off x="851535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44" name="Google Shape;244;p28"/>
          <p:cNvGrpSpPr/>
          <p:nvPr/>
        </p:nvGrpSpPr>
        <p:grpSpPr>
          <a:xfrm flipH="1">
            <a:off x="8771022" y="2385027"/>
            <a:ext cx="222584" cy="373447"/>
            <a:chOff x="152400" y="68544"/>
            <a:chExt cx="3200400" cy="5369554"/>
          </a:xfrm>
        </p:grpSpPr>
        <p:grpSp>
          <p:nvGrpSpPr>
            <p:cNvPr id="245" name="Google Shape;245;p28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246" name="Google Shape;246;p28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48" name="Google Shape;248;p28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49" name="Google Shape;249;p28"/>
          <p:cNvSpPr txBox="1"/>
          <p:nvPr/>
        </p:nvSpPr>
        <p:spPr>
          <a:xfrm flipH="1">
            <a:off x="7358086" y="4831629"/>
            <a:ext cx="1189268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none" dirty="0">
                <a:solidFill>
                  <a:srgbClr val="0E5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STEPUPAT.COM</a:t>
            </a:r>
            <a:endParaRPr sz="1050" dirty="0"/>
          </a:p>
        </p:txBody>
      </p:sp>
      <p:grpSp>
        <p:nvGrpSpPr>
          <p:cNvPr id="250" name="Google Shape;250;p28"/>
          <p:cNvGrpSpPr/>
          <p:nvPr/>
        </p:nvGrpSpPr>
        <p:grpSpPr>
          <a:xfrm flipH="1">
            <a:off x="8584809" y="4840489"/>
            <a:ext cx="408797" cy="172718"/>
            <a:chOff x="128706" y="6350593"/>
            <a:chExt cx="928053" cy="392104"/>
          </a:xfrm>
        </p:grpSpPr>
        <p:sp>
          <p:nvSpPr>
            <p:cNvPr id="251" name="Google Shape;251;p28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54" name="Google Shape;254;p28"/>
          <p:cNvSpPr>
            <a:spLocks noGrp="1"/>
          </p:cNvSpPr>
          <p:nvPr>
            <p:ph type="pic" idx="2"/>
          </p:nvPr>
        </p:nvSpPr>
        <p:spPr>
          <a:xfrm>
            <a:off x="-1" y="1"/>
            <a:ext cx="4772024" cy="3903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9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/>
          <p:nvPr/>
        </p:nvSpPr>
        <p:spPr>
          <a:xfrm>
            <a:off x="4128192" y="0"/>
            <a:ext cx="5015808" cy="5143500"/>
          </a:xfrm>
          <a:custGeom>
            <a:avLst/>
            <a:gdLst/>
            <a:ahLst/>
            <a:cxnLst/>
            <a:rect l="l" t="t" r="r" b="b"/>
            <a:pathLst>
              <a:path w="6687744" h="6858000" extrusionOk="0">
                <a:moveTo>
                  <a:pt x="1383874" y="0"/>
                </a:moveTo>
                <a:lnTo>
                  <a:pt x="6687744" y="0"/>
                </a:lnTo>
                <a:lnTo>
                  <a:pt x="6687744" y="6858000"/>
                </a:lnTo>
                <a:lnTo>
                  <a:pt x="1383874" y="6858000"/>
                </a:lnTo>
                <a:lnTo>
                  <a:pt x="1284617" y="6753892"/>
                </a:lnTo>
                <a:cubicBezTo>
                  <a:pt x="486462" y="5875727"/>
                  <a:pt x="0" y="4709173"/>
                  <a:pt x="0" y="3429000"/>
                </a:cubicBezTo>
                <a:cubicBezTo>
                  <a:pt x="0" y="2148827"/>
                  <a:pt x="486462" y="982273"/>
                  <a:pt x="1284617" y="104108"/>
                </a:cubicBezTo>
                <a:close/>
              </a:path>
            </a:pathLst>
          </a:custGeom>
          <a:solidFill>
            <a:srgbClr val="F26E2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58" name="Google Shape;258;p29"/>
          <p:cNvGrpSpPr/>
          <p:nvPr/>
        </p:nvGrpSpPr>
        <p:grpSpPr>
          <a:xfrm>
            <a:off x="150395" y="2385027"/>
            <a:ext cx="222584" cy="373447"/>
            <a:chOff x="152400" y="68544"/>
            <a:chExt cx="3200400" cy="5369554"/>
          </a:xfrm>
        </p:grpSpPr>
        <p:grpSp>
          <p:nvGrpSpPr>
            <p:cNvPr id="259" name="Google Shape;259;p29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260" name="Google Shape;260;p29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62" name="Google Shape;262;p29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63" name="Google Shape;263;p29"/>
          <p:cNvSpPr txBox="1"/>
          <p:nvPr/>
        </p:nvSpPr>
        <p:spPr>
          <a:xfrm>
            <a:off x="559790" y="4831629"/>
            <a:ext cx="1189268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none" dirty="0">
                <a:solidFill>
                  <a:srgbClr val="0E5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STEPUPAT.COM</a:t>
            </a:r>
            <a:endParaRPr sz="1050" dirty="0"/>
          </a:p>
        </p:txBody>
      </p:sp>
      <p:grpSp>
        <p:nvGrpSpPr>
          <p:cNvPr id="264" name="Google Shape;264;p29"/>
          <p:cNvGrpSpPr/>
          <p:nvPr/>
        </p:nvGrpSpPr>
        <p:grpSpPr>
          <a:xfrm>
            <a:off x="150394" y="4840489"/>
            <a:ext cx="408797" cy="172718"/>
            <a:chOff x="128706" y="6350593"/>
            <a:chExt cx="928053" cy="392104"/>
          </a:xfrm>
        </p:grpSpPr>
        <p:sp>
          <p:nvSpPr>
            <p:cNvPr id="265" name="Google Shape;265;p29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68" name="Google Shape;268;p29"/>
          <p:cNvSpPr>
            <a:spLocks noGrp="1"/>
          </p:cNvSpPr>
          <p:nvPr>
            <p:ph type="pic" idx="2"/>
          </p:nvPr>
        </p:nvSpPr>
        <p:spPr>
          <a:xfrm>
            <a:off x="937759" y="1842758"/>
            <a:ext cx="958533" cy="8316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9" name="Google Shape;269;p29"/>
          <p:cNvSpPr>
            <a:spLocks noGrp="1"/>
          </p:cNvSpPr>
          <p:nvPr>
            <p:ph type="pic" idx="3"/>
          </p:nvPr>
        </p:nvSpPr>
        <p:spPr>
          <a:xfrm>
            <a:off x="937759" y="3277614"/>
            <a:ext cx="958533" cy="8316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0" name="Google Shape;270;p29"/>
          <p:cNvSpPr>
            <a:spLocks noGrp="1"/>
          </p:cNvSpPr>
          <p:nvPr>
            <p:ph type="pic" idx="4"/>
          </p:nvPr>
        </p:nvSpPr>
        <p:spPr>
          <a:xfrm>
            <a:off x="4325657" y="0"/>
            <a:ext cx="4818344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763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 rot="10800000" flipH="1">
            <a:off x="-4369" y="841235"/>
            <a:ext cx="5833669" cy="4302265"/>
          </a:xfrm>
          <a:custGeom>
            <a:avLst/>
            <a:gdLst/>
            <a:ahLst/>
            <a:cxnLst/>
            <a:rect l="l" t="t" r="r" b="b"/>
            <a:pathLst>
              <a:path w="6279171" h="6747777" extrusionOk="0">
                <a:moveTo>
                  <a:pt x="0" y="0"/>
                </a:moveTo>
                <a:lnTo>
                  <a:pt x="6177647" y="0"/>
                </a:lnTo>
                <a:lnTo>
                  <a:pt x="6222223" y="126614"/>
                </a:lnTo>
                <a:cubicBezTo>
                  <a:pt x="6255001" y="240082"/>
                  <a:pt x="6274098" y="355012"/>
                  <a:pt x="6278294" y="465406"/>
                </a:cubicBezTo>
                <a:cubicBezTo>
                  <a:pt x="6294210" y="895494"/>
                  <a:pt x="6092839" y="1330786"/>
                  <a:pt x="5742471" y="1607997"/>
                </a:cubicBezTo>
                <a:cubicBezTo>
                  <a:pt x="5427685" y="1857062"/>
                  <a:pt x="5025198" y="1954451"/>
                  <a:pt x="4643509" y="2079788"/>
                </a:cubicBezTo>
                <a:cubicBezTo>
                  <a:pt x="4280018" y="2199130"/>
                  <a:pt x="3904312" y="2364220"/>
                  <a:pt x="3680807" y="2671693"/>
                </a:cubicBezTo>
                <a:cubicBezTo>
                  <a:pt x="3669657" y="2687034"/>
                  <a:pt x="3658891" y="2702732"/>
                  <a:pt x="3648530" y="2718787"/>
                </a:cubicBezTo>
                <a:cubicBezTo>
                  <a:pt x="3440882" y="3040175"/>
                  <a:pt x="3432563" y="3441849"/>
                  <a:pt x="3400326" y="3822783"/>
                </a:cubicBezTo>
                <a:cubicBezTo>
                  <a:pt x="3368341" y="4202898"/>
                  <a:pt x="3286285" y="4622762"/>
                  <a:pt x="2994498" y="4858922"/>
                </a:cubicBezTo>
                <a:cubicBezTo>
                  <a:pt x="2732130" y="5071292"/>
                  <a:pt x="2361712" y="5076474"/>
                  <a:pt x="2080240" y="5268181"/>
                </a:cubicBezTo>
                <a:cubicBezTo>
                  <a:pt x="1809701" y="5452776"/>
                  <a:pt x="1667150" y="5773501"/>
                  <a:pt x="1515341" y="6062155"/>
                </a:cubicBezTo>
                <a:cubicBezTo>
                  <a:pt x="1362783" y="6351418"/>
                  <a:pt x="1157863" y="6652605"/>
                  <a:pt x="837049" y="6729547"/>
                </a:cubicBezTo>
                <a:cubicBezTo>
                  <a:pt x="550488" y="6798293"/>
                  <a:pt x="249044" y="6664407"/>
                  <a:pt x="34096" y="6465601"/>
                </a:cubicBezTo>
                <a:lnTo>
                  <a:pt x="0" y="6429350"/>
                </a:ln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3" name="Google Shape;2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771">
            <a:off x="-772275" y="5729"/>
            <a:ext cx="5822993" cy="581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771">
            <a:off x="1987765" y="845951"/>
            <a:ext cx="4794803" cy="479154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/>
          <p:nvPr/>
        </p:nvSpPr>
        <p:spPr>
          <a:xfrm flipH="1">
            <a:off x="8515350" y="1943100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6" name="Google Shape;276;p30"/>
          <p:cNvGrpSpPr/>
          <p:nvPr/>
        </p:nvGrpSpPr>
        <p:grpSpPr>
          <a:xfrm flipH="1">
            <a:off x="8771022" y="2385027"/>
            <a:ext cx="222584" cy="373447"/>
            <a:chOff x="152400" y="68544"/>
            <a:chExt cx="3200400" cy="5369554"/>
          </a:xfrm>
        </p:grpSpPr>
        <p:grpSp>
          <p:nvGrpSpPr>
            <p:cNvPr id="277" name="Google Shape;277;p30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278" name="Google Shape;278;p30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80" name="Google Shape;280;p30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81" name="Google Shape;281;p30"/>
          <p:cNvSpPr txBox="1"/>
          <p:nvPr/>
        </p:nvSpPr>
        <p:spPr>
          <a:xfrm flipH="1">
            <a:off x="7347686" y="72190"/>
            <a:ext cx="1645920" cy="25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  <a:endParaRPr sz="788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 flipH="1">
            <a:off x="5650402" y="72190"/>
            <a:ext cx="1645920" cy="25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</a:t>
            </a:r>
            <a:endParaRPr sz="788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 flipH="1">
            <a:off x="6704060" y="4831629"/>
            <a:ext cx="1843293" cy="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b="1" u="sng" dirty="0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WWW.YOURWEBSITE.COM</a:t>
            </a:r>
            <a:endParaRPr sz="1050" dirty="0"/>
          </a:p>
        </p:txBody>
      </p:sp>
      <p:grpSp>
        <p:nvGrpSpPr>
          <p:cNvPr id="284" name="Google Shape;284;p30"/>
          <p:cNvGrpSpPr/>
          <p:nvPr/>
        </p:nvGrpSpPr>
        <p:grpSpPr>
          <a:xfrm flipH="1">
            <a:off x="8584809" y="4840489"/>
            <a:ext cx="408797" cy="172718"/>
            <a:chOff x="128706" y="6350593"/>
            <a:chExt cx="928053" cy="392104"/>
          </a:xfrm>
        </p:grpSpPr>
        <p:sp>
          <p:nvSpPr>
            <p:cNvPr id="285" name="Google Shape;285;p30"/>
            <p:cNvSpPr/>
            <p:nvPr/>
          </p:nvSpPr>
          <p:spPr>
            <a:xfrm>
              <a:off x="804096" y="6350594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66401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28706" y="6350593"/>
              <a:ext cx="252663" cy="392103"/>
            </a:xfrm>
            <a:prstGeom prst="roundRect">
              <a:avLst>
                <a:gd name="adj" fmla="val 43056"/>
              </a:avLst>
            </a:prstGeom>
            <a:solidFill>
              <a:srgbClr val="F26E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88" name="Google Shape;288;p30"/>
          <p:cNvSpPr>
            <a:spLocks noGrp="1"/>
          </p:cNvSpPr>
          <p:nvPr>
            <p:ph type="pic" idx="2"/>
          </p:nvPr>
        </p:nvSpPr>
        <p:spPr>
          <a:xfrm>
            <a:off x="914399" y="942974"/>
            <a:ext cx="1900238" cy="335929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9" name="Google Shape;289;p30"/>
          <p:cNvSpPr>
            <a:spLocks noGrp="1"/>
          </p:cNvSpPr>
          <p:nvPr>
            <p:ph type="pic" idx="3"/>
          </p:nvPr>
        </p:nvSpPr>
        <p:spPr>
          <a:xfrm>
            <a:off x="3357563" y="1600200"/>
            <a:ext cx="1600200" cy="2811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9158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10800000">
            <a:off x="0" y="2071687"/>
            <a:ext cx="9144000" cy="3071813"/>
          </a:xfrm>
          <a:custGeom>
            <a:avLst/>
            <a:gdLst/>
            <a:ahLst/>
            <a:cxnLst/>
            <a:rect l="l" t="t" r="r" b="b"/>
            <a:pathLst>
              <a:path w="12192000" h="3772775" extrusionOk="0">
                <a:moveTo>
                  <a:pt x="0" y="0"/>
                </a:moveTo>
                <a:lnTo>
                  <a:pt x="12192000" y="0"/>
                </a:lnTo>
                <a:lnTo>
                  <a:pt x="12192000" y="3772775"/>
                </a:lnTo>
                <a:lnTo>
                  <a:pt x="12128897" y="3758803"/>
                </a:lnTo>
                <a:cubicBezTo>
                  <a:pt x="11912600" y="3706813"/>
                  <a:pt x="11666538" y="3630613"/>
                  <a:pt x="11430000" y="3524250"/>
                </a:cubicBezTo>
                <a:cubicBezTo>
                  <a:pt x="10956925" y="3311525"/>
                  <a:pt x="10782300" y="2616200"/>
                  <a:pt x="9810750" y="2571750"/>
                </a:cubicBezTo>
                <a:cubicBezTo>
                  <a:pt x="8839200" y="2527300"/>
                  <a:pt x="6810375" y="3270250"/>
                  <a:pt x="5600701" y="3257550"/>
                </a:cubicBezTo>
                <a:cubicBezTo>
                  <a:pt x="4391025" y="3244850"/>
                  <a:pt x="3324225" y="2597150"/>
                  <a:pt x="2552700" y="2495550"/>
                </a:cubicBezTo>
                <a:cubicBezTo>
                  <a:pt x="1781175" y="2393950"/>
                  <a:pt x="1457325" y="2746375"/>
                  <a:pt x="971550" y="2647950"/>
                </a:cubicBezTo>
                <a:cubicBezTo>
                  <a:pt x="667941" y="2586435"/>
                  <a:pt x="325884" y="2367409"/>
                  <a:pt x="47700" y="2176909"/>
                </a:cubicBezTo>
                <a:lnTo>
                  <a:pt x="0" y="2143974"/>
                </a:lnTo>
                <a:close/>
              </a:path>
            </a:pathLst>
          </a:custGeom>
          <a:solidFill>
            <a:srgbClr val="BC42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2" name="Google Shape;29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6771">
            <a:off x="-870492" y="-408958"/>
            <a:ext cx="8069175" cy="806369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/>
          <p:nvPr/>
        </p:nvSpPr>
        <p:spPr>
          <a:xfrm rot="-5400000" flipH="1">
            <a:off x="499877" y="-314325"/>
            <a:ext cx="628650" cy="1257300"/>
          </a:xfrm>
          <a:custGeom>
            <a:avLst/>
            <a:gdLst/>
            <a:ahLst/>
            <a:cxnLst/>
            <a:rect l="l" t="t" r="r" b="b"/>
            <a:pathLst>
              <a:path w="838200" h="1676400" extrusionOk="0">
                <a:moveTo>
                  <a:pt x="0" y="0"/>
                </a:moveTo>
                <a:cubicBezTo>
                  <a:pt x="462925" y="0"/>
                  <a:pt x="838200" y="375275"/>
                  <a:pt x="838200" y="838200"/>
                </a:cubicBezTo>
                <a:cubicBezTo>
                  <a:pt x="838200" y="1301125"/>
                  <a:pt x="462925" y="1676400"/>
                  <a:pt x="0" y="1676400"/>
                </a:cubicBezTo>
                <a:close/>
              </a:path>
            </a:pathLst>
          </a:custGeom>
          <a:solidFill>
            <a:srgbClr val="0E58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94" name="Google Shape;294;p31"/>
          <p:cNvGrpSpPr/>
          <p:nvPr/>
        </p:nvGrpSpPr>
        <p:grpSpPr>
          <a:xfrm>
            <a:off x="702911" y="75993"/>
            <a:ext cx="222584" cy="373447"/>
            <a:chOff x="152400" y="68544"/>
            <a:chExt cx="3200400" cy="5369554"/>
          </a:xfrm>
        </p:grpSpPr>
        <p:grpSp>
          <p:nvGrpSpPr>
            <p:cNvPr id="295" name="Google Shape;295;p31"/>
            <p:cNvGrpSpPr/>
            <p:nvPr/>
          </p:nvGrpSpPr>
          <p:grpSpPr>
            <a:xfrm>
              <a:off x="152400" y="68544"/>
              <a:ext cx="3200400" cy="5369554"/>
              <a:chOff x="4107671" y="2370201"/>
              <a:chExt cx="1885324" cy="3163149"/>
            </a:xfrm>
          </p:grpSpPr>
          <p:sp>
            <p:nvSpPr>
              <p:cNvPr id="296" name="Google Shape;296;p31"/>
              <p:cNvSpPr/>
              <p:nvPr/>
            </p:nvSpPr>
            <p:spPr>
              <a:xfrm>
                <a:off x="4107671" y="3516491"/>
                <a:ext cx="1885324" cy="2016859"/>
              </a:xfrm>
              <a:custGeom>
                <a:avLst/>
                <a:gdLst/>
                <a:ahLst/>
                <a:cxnLst/>
                <a:rect l="l" t="t" r="r" b="b"/>
                <a:pathLst>
                  <a:path w="1885324" h="2016858" extrusionOk="0">
                    <a:moveTo>
                      <a:pt x="1063907" y="1675979"/>
                    </a:moveTo>
                    <a:lnTo>
                      <a:pt x="1063907" y="1262523"/>
                    </a:lnTo>
                    <a:cubicBezTo>
                      <a:pt x="1451573" y="1211475"/>
                      <a:pt x="1741352" y="880991"/>
                      <a:pt x="1741308" y="489979"/>
                    </a:cubicBezTo>
                    <a:lnTo>
                      <a:pt x="1741308" y="151059"/>
                    </a:lnTo>
                    <a:lnTo>
                      <a:pt x="1538307" y="151059"/>
                    </a:lnTo>
                    <a:lnTo>
                      <a:pt x="1538307" y="489979"/>
                    </a:lnTo>
                    <a:cubicBezTo>
                      <a:pt x="1538307" y="808160"/>
                      <a:pt x="1280368" y="1066099"/>
                      <a:pt x="962187" y="1066099"/>
                    </a:cubicBezTo>
                    <a:cubicBezTo>
                      <a:pt x="644005" y="1066099"/>
                      <a:pt x="386067" y="808160"/>
                      <a:pt x="386067" y="489979"/>
                    </a:cubicBezTo>
                    <a:lnTo>
                      <a:pt x="386067" y="151059"/>
                    </a:lnTo>
                    <a:lnTo>
                      <a:pt x="183066" y="151059"/>
                    </a:lnTo>
                    <a:lnTo>
                      <a:pt x="183066" y="489979"/>
                    </a:lnTo>
                    <a:cubicBezTo>
                      <a:pt x="183017" y="880991"/>
                      <a:pt x="472800" y="1211475"/>
                      <a:pt x="860467" y="1262523"/>
                    </a:cubicBezTo>
                    <a:lnTo>
                      <a:pt x="860467" y="1675979"/>
                    </a:lnTo>
                    <a:lnTo>
                      <a:pt x="151059" y="1675979"/>
                    </a:lnTo>
                    <a:lnTo>
                      <a:pt x="151059" y="1878981"/>
                    </a:lnTo>
                    <a:lnTo>
                      <a:pt x="1777699" y="1878981"/>
                    </a:lnTo>
                    <a:lnTo>
                      <a:pt x="1777699" y="16759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 flipH="1">
                <a:off x="4616458" y="2370201"/>
                <a:ext cx="924726" cy="2033088"/>
              </a:xfrm>
              <a:custGeom>
                <a:avLst/>
                <a:gdLst/>
                <a:ahLst/>
                <a:cxnLst/>
                <a:rect l="l" t="t" r="r" b="b"/>
                <a:pathLst>
                  <a:path w="924726" h="2033088" extrusionOk="0">
                    <a:moveTo>
                      <a:pt x="484086" y="0"/>
                    </a:moveTo>
                    <a:lnTo>
                      <a:pt x="462363" y="2190"/>
                    </a:lnTo>
                    <a:lnTo>
                      <a:pt x="440640" y="0"/>
                    </a:lnTo>
                    <a:cubicBezTo>
                      <a:pt x="197280" y="0"/>
                      <a:pt x="0" y="197279"/>
                      <a:pt x="0" y="440640"/>
                    </a:cubicBezTo>
                    <a:lnTo>
                      <a:pt x="43446" y="440640"/>
                    </a:lnTo>
                    <a:lnTo>
                      <a:pt x="43446" y="577435"/>
                    </a:lnTo>
                    <a:lnTo>
                      <a:pt x="0" y="577435"/>
                    </a:lnTo>
                    <a:lnTo>
                      <a:pt x="0" y="779560"/>
                    </a:lnTo>
                    <a:lnTo>
                      <a:pt x="43446" y="779560"/>
                    </a:lnTo>
                    <a:lnTo>
                      <a:pt x="43446" y="915041"/>
                    </a:lnTo>
                    <a:lnTo>
                      <a:pt x="0" y="915041"/>
                    </a:lnTo>
                    <a:lnTo>
                      <a:pt x="0" y="1118042"/>
                    </a:lnTo>
                    <a:lnTo>
                      <a:pt x="43446" y="1118042"/>
                    </a:lnTo>
                    <a:lnTo>
                      <a:pt x="43446" y="1253522"/>
                    </a:lnTo>
                    <a:lnTo>
                      <a:pt x="0" y="1253522"/>
                    </a:lnTo>
                    <a:lnTo>
                      <a:pt x="0" y="1456962"/>
                    </a:lnTo>
                    <a:lnTo>
                      <a:pt x="43446" y="1456962"/>
                    </a:lnTo>
                    <a:lnTo>
                      <a:pt x="43446" y="1592442"/>
                    </a:lnTo>
                    <a:lnTo>
                      <a:pt x="2192" y="1592442"/>
                    </a:lnTo>
                    <a:cubicBezTo>
                      <a:pt x="2188" y="1593174"/>
                      <a:pt x="2188" y="1593907"/>
                      <a:pt x="2188" y="1594639"/>
                    </a:cubicBezTo>
                    <a:cubicBezTo>
                      <a:pt x="2188" y="1836789"/>
                      <a:pt x="198494" y="2033086"/>
                      <a:pt x="440640" y="2033082"/>
                    </a:cubicBezTo>
                    <a:cubicBezTo>
                      <a:pt x="442104" y="2033091"/>
                      <a:pt x="443570" y="2033091"/>
                      <a:pt x="445038" y="2033082"/>
                    </a:cubicBezTo>
                    <a:lnTo>
                      <a:pt x="462363" y="2031248"/>
                    </a:lnTo>
                    <a:lnTo>
                      <a:pt x="479688" y="2033082"/>
                    </a:lnTo>
                    <a:cubicBezTo>
                      <a:pt x="481156" y="2033091"/>
                      <a:pt x="482622" y="2033091"/>
                      <a:pt x="484086" y="2033082"/>
                    </a:cubicBezTo>
                    <a:cubicBezTo>
                      <a:pt x="726232" y="2033086"/>
                      <a:pt x="922538" y="1836789"/>
                      <a:pt x="922538" y="1594639"/>
                    </a:cubicBezTo>
                    <a:cubicBezTo>
                      <a:pt x="922538" y="1593907"/>
                      <a:pt x="922538" y="1593174"/>
                      <a:pt x="922534" y="1592442"/>
                    </a:cubicBezTo>
                    <a:lnTo>
                      <a:pt x="881280" y="1592442"/>
                    </a:lnTo>
                    <a:lnTo>
                      <a:pt x="881280" y="1456962"/>
                    </a:lnTo>
                    <a:lnTo>
                      <a:pt x="924726" y="1456962"/>
                    </a:lnTo>
                    <a:lnTo>
                      <a:pt x="924726" y="1253522"/>
                    </a:lnTo>
                    <a:lnTo>
                      <a:pt x="881280" y="1253522"/>
                    </a:lnTo>
                    <a:lnTo>
                      <a:pt x="881280" y="1118042"/>
                    </a:lnTo>
                    <a:lnTo>
                      <a:pt x="924726" y="1118042"/>
                    </a:lnTo>
                    <a:lnTo>
                      <a:pt x="924726" y="915041"/>
                    </a:lnTo>
                    <a:lnTo>
                      <a:pt x="881280" y="915041"/>
                    </a:lnTo>
                    <a:lnTo>
                      <a:pt x="881280" y="779560"/>
                    </a:lnTo>
                    <a:lnTo>
                      <a:pt x="924726" y="779560"/>
                    </a:lnTo>
                    <a:lnTo>
                      <a:pt x="924726" y="577435"/>
                    </a:lnTo>
                    <a:lnTo>
                      <a:pt x="881280" y="577435"/>
                    </a:lnTo>
                    <a:lnTo>
                      <a:pt x="881280" y="440640"/>
                    </a:lnTo>
                    <a:lnTo>
                      <a:pt x="924726" y="440640"/>
                    </a:lnTo>
                    <a:cubicBezTo>
                      <a:pt x="924726" y="197279"/>
                      <a:pt x="727446" y="0"/>
                      <a:pt x="4840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98" name="Google Shape;298;p31"/>
            <p:cNvSpPr/>
            <p:nvPr/>
          </p:nvSpPr>
          <p:spPr>
            <a:xfrm rot="5400000">
              <a:off x="1320256" y="3796756"/>
              <a:ext cx="940889" cy="762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99" name="Google Shape;299;p31"/>
          <p:cNvSpPr>
            <a:spLocks noGrp="1"/>
          </p:cNvSpPr>
          <p:nvPr>
            <p:ph type="pic" idx="2"/>
          </p:nvPr>
        </p:nvSpPr>
        <p:spPr>
          <a:xfrm>
            <a:off x="1220996" y="1889464"/>
            <a:ext cx="4672013" cy="26717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1389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1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988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D114F7E-1922-CE7E-EEDB-452304B0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title="shutterstock_1187879977.jpg">
            <a:extLst>
              <a:ext uri="{FF2B5EF4-FFF2-40B4-BE49-F238E27FC236}">
                <a16:creationId xmlns:a16="http://schemas.microsoft.com/office/drawing/2014/main" id="{1F1A1E86-CD61-0178-1377-98F391002B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9360" b="9016"/>
          <a:stretch/>
        </p:blipFill>
        <p:spPr>
          <a:xfrm>
            <a:off x="6594850" y="1086500"/>
            <a:ext cx="2482200" cy="248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" name="Google Shape;64;p13" title="shutterstock_2514405723.jpg">
            <a:extLst>
              <a:ext uri="{FF2B5EF4-FFF2-40B4-BE49-F238E27FC236}">
                <a16:creationId xmlns:a16="http://schemas.microsoft.com/office/drawing/2014/main" id="{8A7FAF58-E27C-53C0-066F-9CE6A83065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3351"/>
          <a:stretch/>
        </p:blipFill>
        <p:spPr>
          <a:xfrm>
            <a:off x="5260375" y="3128175"/>
            <a:ext cx="1439100" cy="14391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67A3A5-0290-7521-3D08-AF9E27018DA9}"/>
              </a:ext>
            </a:extLst>
          </p:cNvPr>
          <p:cNvSpPr/>
          <p:nvPr/>
        </p:nvSpPr>
        <p:spPr>
          <a:xfrm>
            <a:off x="0" y="-31291"/>
            <a:ext cx="9144000" cy="5218686"/>
          </a:xfrm>
          <a:prstGeom prst="rect">
            <a:avLst/>
          </a:prstGeom>
          <a:solidFill>
            <a:srgbClr val="0021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orange line on a black background&#10;&#10;AI-generated content may be incorrect.">
            <a:extLst>
              <a:ext uri="{FF2B5EF4-FFF2-40B4-BE49-F238E27FC236}">
                <a16:creationId xmlns:a16="http://schemas.microsoft.com/office/drawing/2014/main" id="{CD5946ED-C207-2DB6-334E-CBCDC232F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633579"/>
            <a:ext cx="9157911" cy="1531869"/>
          </a:xfrm>
          <a:prstGeom prst="rect">
            <a:avLst/>
          </a:prstGeom>
        </p:spPr>
      </p:pic>
      <p:pic>
        <p:nvPicPr>
          <p:cNvPr id="17" name="Picture 16" descr="A white circle design on a black background&#10;&#10;AI-generated content may be incorrect.">
            <a:extLst>
              <a:ext uri="{FF2B5EF4-FFF2-40B4-BE49-F238E27FC236}">
                <a16:creationId xmlns:a16="http://schemas.microsoft.com/office/drawing/2014/main" id="{DB013D26-E991-58F4-3383-9BFF9C055AC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5479577" y="-2658578"/>
            <a:ext cx="5124551" cy="5143500"/>
          </a:xfrm>
          <a:prstGeom prst="rect">
            <a:avLst/>
          </a:prstGeom>
        </p:spPr>
      </p:pic>
      <p:pic>
        <p:nvPicPr>
          <p:cNvPr id="4" name="Picture 3" descr="A logo with a person and a ribbon&#10;&#10;AI-generated content may be incorrect.">
            <a:extLst>
              <a:ext uri="{FF2B5EF4-FFF2-40B4-BE49-F238E27FC236}">
                <a16:creationId xmlns:a16="http://schemas.microsoft.com/office/drawing/2014/main" id="{28B14CE9-6FF7-A265-9777-10D954544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613" y="4007815"/>
            <a:ext cx="1974035" cy="1148230"/>
          </a:xfrm>
          <a:prstGeom prst="rect">
            <a:avLst/>
          </a:prstGeom>
        </p:spPr>
      </p:pic>
      <p:pic>
        <p:nvPicPr>
          <p:cNvPr id="6" name="Picture 5" descr="Welcome to #LLLDAM2026&#10;April is Limb Loss Limb Difference Awareness Month&#10;">
            <a:extLst>
              <a:ext uri="{FF2B5EF4-FFF2-40B4-BE49-F238E27FC236}">
                <a16:creationId xmlns:a16="http://schemas.microsoft.com/office/drawing/2014/main" id="{55CA4721-1B60-2BF1-E52E-698442CB0C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4807" b="27943"/>
          <a:stretch>
            <a:fillRect/>
          </a:stretch>
        </p:blipFill>
        <p:spPr>
          <a:xfrm>
            <a:off x="199255" y="1010145"/>
            <a:ext cx="6534233" cy="30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63FF19D-01FD-AA96-3B49-A11009B39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title="shutterstock_1187879977.jpg">
            <a:extLst>
              <a:ext uri="{FF2B5EF4-FFF2-40B4-BE49-F238E27FC236}">
                <a16:creationId xmlns:a16="http://schemas.microsoft.com/office/drawing/2014/main" id="{8DED1D45-66BF-8400-7E25-4823C85F38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9360" b="9016"/>
          <a:stretch/>
        </p:blipFill>
        <p:spPr>
          <a:xfrm>
            <a:off x="6594850" y="1086500"/>
            <a:ext cx="2482200" cy="248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" name="Google Shape;64;p13" title="shutterstock_2514405723.jpg">
            <a:extLst>
              <a:ext uri="{FF2B5EF4-FFF2-40B4-BE49-F238E27FC236}">
                <a16:creationId xmlns:a16="http://schemas.microsoft.com/office/drawing/2014/main" id="{627B7B9B-BB45-8237-9D67-36D6C11707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3351"/>
          <a:stretch/>
        </p:blipFill>
        <p:spPr>
          <a:xfrm>
            <a:off x="5260375" y="3128175"/>
            <a:ext cx="1439100" cy="14391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F44228-2110-0472-3395-A31B59D32132}"/>
              </a:ext>
            </a:extLst>
          </p:cNvPr>
          <p:cNvSpPr/>
          <p:nvPr/>
        </p:nvSpPr>
        <p:spPr>
          <a:xfrm>
            <a:off x="0" y="-31291"/>
            <a:ext cx="9144000" cy="5218686"/>
          </a:xfrm>
          <a:prstGeom prst="rect">
            <a:avLst/>
          </a:prstGeom>
          <a:solidFill>
            <a:srgbClr val="0021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D2CEE89D-A94E-163F-3660-B73102052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5" y="4172167"/>
            <a:ext cx="1698255" cy="869225"/>
          </a:xfrm>
          <a:prstGeom prst="rect">
            <a:avLst/>
          </a:prstGeom>
        </p:spPr>
      </p:pic>
      <p:pic>
        <p:nvPicPr>
          <p:cNvPr id="4" name="Picture 3" descr="Show Us Your 40">
            <a:extLst>
              <a:ext uri="{FF2B5EF4-FFF2-40B4-BE49-F238E27FC236}">
                <a16:creationId xmlns:a16="http://schemas.microsoft.com/office/drawing/2014/main" id="{3CE08E78-8025-2ACF-9912-16556CB13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75" y="0"/>
            <a:ext cx="9144000" cy="916200"/>
          </a:xfrm>
          <a:prstGeom prst="rect">
            <a:avLst/>
          </a:prstGeom>
          <a:solidFill>
            <a:srgbClr val="002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 title="Amputee Coalition_CMYK_A donor-supported nonprofit-v4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75" y="123750"/>
            <a:ext cx="1596499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791100"/>
            <a:ext cx="9144000" cy="125100"/>
          </a:xfrm>
          <a:prstGeom prst="rect">
            <a:avLst/>
          </a:prstGeom>
          <a:solidFill>
            <a:srgbClr val="FF67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75" y="4983850"/>
            <a:ext cx="9144000" cy="159600"/>
          </a:xfrm>
          <a:prstGeom prst="rect">
            <a:avLst/>
          </a:prstGeom>
          <a:solidFill>
            <a:srgbClr val="002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0" y="4671500"/>
            <a:ext cx="9144000" cy="31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972500" y="179850"/>
            <a:ext cx="51990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Your Headline Here</a:t>
            </a:r>
            <a:endParaRPr sz="1500" b="1" dirty="0">
              <a:solidFill>
                <a:srgbClr val="FF6701"/>
              </a:solidFill>
            </a:endParaRPr>
          </a:p>
        </p:txBody>
      </p:sp>
      <p:pic>
        <p:nvPicPr>
          <p:cNvPr id="4" name="Picture 3" descr="A logo with a person and a ribbon&#10;&#10;AI-generated content may be incorrect.">
            <a:extLst>
              <a:ext uri="{FF2B5EF4-FFF2-40B4-BE49-F238E27FC236}">
                <a16:creationId xmlns:a16="http://schemas.microsoft.com/office/drawing/2014/main" id="{7FCF7759-A525-2C23-70EC-469E0DD6A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685" y="10772"/>
            <a:ext cx="1370983" cy="797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B41071-30C1-77C7-5601-98E05B0C95C2}"/>
              </a:ext>
            </a:extLst>
          </p:cNvPr>
          <p:cNvSpPr txBox="1"/>
          <p:nvPr/>
        </p:nvSpPr>
        <p:spPr>
          <a:xfrm>
            <a:off x="275163" y="1434341"/>
            <a:ext cx="6689715" cy="361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5472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endParaRPr lang="en-US" sz="2400" b="1" dirty="0">
              <a:solidFill>
                <a:srgbClr val="D54727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Vestibulum vel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nec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vel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Sed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omnis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>
          <a:extLst>
            <a:ext uri="{FF2B5EF4-FFF2-40B4-BE49-F238E27FC236}">
              <a16:creationId xmlns:a16="http://schemas.microsoft.com/office/drawing/2014/main" id="{CE587A6B-E849-B1F2-9AC5-EE5B719A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B9E084-15B5-CB32-40AC-F9B347DD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" r="35"/>
          <a:stretch/>
        </p:blipFill>
        <p:spPr>
          <a:xfrm>
            <a:off x="0" y="0"/>
            <a:ext cx="9144000" cy="15990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19EDAE8-7C0E-B946-ED6C-BFA6665A1EF7}"/>
              </a:ext>
            </a:extLst>
          </p:cNvPr>
          <p:cNvSpPr/>
          <p:nvPr/>
        </p:nvSpPr>
        <p:spPr>
          <a:xfrm>
            <a:off x="2663742" y="1024102"/>
            <a:ext cx="173421" cy="173421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31F2E0-8014-84F9-20EA-F44C913ED00D}"/>
              </a:ext>
            </a:extLst>
          </p:cNvPr>
          <p:cNvSpPr/>
          <p:nvPr/>
        </p:nvSpPr>
        <p:spPr>
          <a:xfrm>
            <a:off x="8597344" y="133438"/>
            <a:ext cx="358009" cy="35800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0C7F40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8EBF46-E3F6-0DC6-743A-78212A30CDDD}"/>
              </a:ext>
            </a:extLst>
          </p:cNvPr>
          <p:cNvSpPr/>
          <p:nvPr/>
        </p:nvSpPr>
        <p:spPr>
          <a:xfrm>
            <a:off x="8584482" y="4779317"/>
            <a:ext cx="173421" cy="173421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1CC1C3-9D14-6803-7B2D-640B94B9134F}"/>
              </a:ext>
            </a:extLst>
          </p:cNvPr>
          <p:cNvSpPr/>
          <p:nvPr/>
        </p:nvSpPr>
        <p:spPr>
          <a:xfrm>
            <a:off x="7769299" y="4499005"/>
            <a:ext cx="362450" cy="362450"/>
          </a:xfrm>
          <a:prstGeom prst="ellipse">
            <a:avLst/>
          </a:prstGeom>
          <a:noFill/>
          <a:ln w="57150">
            <a:solidFill>
              <a:srgbClr val="0021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40056-B0B9-5102-DFF8-2ACC953F7239}"/>
              </a:ext>
            </a:extLst>
          </p:cNvPr>
          <p:cNvSpPr txBox="1"/>
          <p:nvPr/>
        </p:nvSpPr>
        <p:spPr>
          <a:xfrm>
            <a:off x="325533" y="2176279"/>
            <a:ext cx="5457580" cy="325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1500" b="1" dirty="0">
                <a:solidFill>
                  <a:srgbClr val="0021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Text</a:t>
            </a:r>
            <a:endParaRPr lang="en-US" sz="1500" b="1" baseline="30000" dirty="0">
              <a:solidFill>
                <a:srgbClr val="0021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lnSpc>
                <a:spcPct val="150000"/>
              </a:lnSpc>
            </a:pP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Vestibulum vel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nec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vel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Sed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omnis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lnSpc>
                <a:spcPct val="150000"/>
              </a:lnSpc>
            </a:pP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>
              <a:lnSpc>
                <a:spcPct val="150000"/>
              </a:lnSpc>
            </a:pP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16E2A-688D-681A-77A5-E57FE81E69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7900" y="1846817"/>
            <a:ext cx="2370147" cy="2370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834A6-2542-D18A-3547-8C455C8012D1}"/>
              </a:ext>
            </a:extLst>
          </p:cNvPr>
          <p:cNvSpPr txBox="1"/>
          <p:nvPr/>
        </p:nvSpPr>
        <p:spPr>
          <a:xfrm>
            <a:off x="6172939" y="1457523"/>
            <a:ext cx="35551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D547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RESOURCES ARE FREE!</a:t>
            </a:r>
            <a:endParaRPr lang="en-US" sz="1500" dirty="0">
              <a:solidFill>
                <a:srgbClr val="D54727"/>
              </a:solidFill>
            </a:endParaRPr>
          </a:p>
        </p:txBody>
      </p:sp>
      <p:pic>
        <p:nvPicPr>
          <p:cNvPr id="4" name="Picture 3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F2EBC399-52E0-8F9A-5BA0-F9A5BBB45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1" y="56834"/>
            <a:ext cx="1698255" cy="8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75" y="0"/>
            <a:ext cx="9144000" cy="916200"/>
          </a:xfrm>
          <a:prstGeom prst="rect">
            <a:avLst/>
          </a:prstGeom>
          <a:solidFill>
            <a:srgbClr val="00203C"/>
          </a:solidFill>
          <a:ln w="9525" cap="flat" cmpd="sng">
            <a:solidFill>
              <a:srgbClr val="0020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0" y="791100"/>
            <a:ext cx="9144000" cy="125100"/>
          </a:xfrm>
          <a:prstGeom prst="rect">
            <a:avLst/>
          </a:prstGeom>
          <a:solidFill>
            <a:srgbClr val="FF67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5" y="4777132"/>
            <a:ext cx="9144000" cy="366468"/>
          </a:xfrm>
          <a:prstGeom prst="rect">
            <a:avLst/>
          </a:prstGeom>
          <a:solidFill>
            <a:srgbClr val="002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0" y="4336300"/>
            <a:ext cx="9144000" cy="440832"/>
          </a:xfrm>
          <a:prstGeom prst="rect">
            <a:avLst/>
          </a:prstGeom>
          <a:solidFill>
            <a:srgbClr val="FF67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8" title="brightorange.png"/>
          <p:cNvPicPr preferRelativeResize="0"/>
          <p:nvPr/>
        </p:nvPicPr>
        <p:blipFill rotWithShape="1">
          <a:blip r:embed="rId3">
            <a:alphaModFix amt="21000"/>
          </a:blip>
          <a:srcRect t="34071" r="47545" b="44749"/>
          <a:stretch/>
        </p:blipFill>
        <p:spPr>
          <a:xfrm>
            <a:off x="7194225" y="1"/>
            <a:ext cx="1949775" cy="7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1972500" y="179850"/>
            <a:ext cx="51990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Your Headline Here</a:t>
            </a:r>
            <a:endParaRPr sz="1500" b="1" dirty="0">
              <a:solidFill>
                <a:srgbClr val="FF6701"/>
              </a:solidFill>
            </a:endParaRPr>
          </a:p>
        </p:txBody>
      </p:sp>
      <p:pic>
        <p:nvPicPr>
          <p:cNvPr id="2" name="Picture 1" descr="A logo with a person and a ribbon&#10;&#10;AI-generated content may be incorrect.">
            <a:extLst>
              <a:ext uri="{FF2B5EF4-FFF2-40B4-BE49-F238E27FC236}">
                <a16:creationId xmlns:a16="http://schemas.microsoft.com/office/drawing/2014/main" id="{9A86BDC0-26D5-701C-C543-59B2E289F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55" y="-6356"/>
            <a:ext cx="1370983" cy="797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BBBF1-1A5B-9CDC-BF72-3B67333D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198" t="33427" r="19391" b="27810"/>
          <a:stretch>
            <a:fillRect/>
          </a:stretch>
        </p:blipFill>
        <p:spPr>
          <a:xfrm>
            <a:off x="7457749" y="4819426"/>
            <a:ext cx="1515888" cy="281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880003B-29A8-EE2F-4DCD-498C101C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title="shutterstock_1187879977.jpg">
            <a:extLst>
              <a:ext uri="{FF2B5EF4-FFF2-40B4-BE49-F238E27FC236}">
                <a16:creationId xmlns:a16="http://schemas.microsoft.com/office/drawing/2014/main" id="{FE68C3AA-AB7B-1554-3B01-D3CB850E7F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9360" b="9016"/>
          <a:stretch/>
        </p:blipFill>
        <p:spPr>
          <a:xfrm>
            <a:off x="6594850" y="1086500"/>
            <a:ext cx="2482200" cy="248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" name="Google Shape;64;p13" title="shutterstock_2514405723.jpg">
            <a:extLst>
              <a:ext uri="{FF2B5EF4-FFF2-40B4-BE49-F238E27FC236}">
                <a16:creationId xmlns:a16="http://schemas.microsoft.com/office/drawing/2014/main" id="{9E86E1A9-5576-CD83-E44C-E8B23874AC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3351"/>
          <a:stretch/>
        </p:blipFill>
        <p:spPr>
          <a:xfrm>
            <a:off x="5260375" y="3128175"/>
            <a:ext cx="1439100" cy="14391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99D86F-999A-CCFC-B74B-04C590C74202}"/>
              </a:ext>
            </a:extLst>
          </p:cNvPr>
          <p:cNvSpPr/>
          <p:nvPr/>
        </p:nvSpPr>
        <p:spPr>
          <a:xfrm>
            <a:off x="0" y="-21215"/>
            <a:ext cx="9144000" cy="5218686"/>
          </a:xfrm>
          <a:prstGeom prst="rect">
            <a:avLst/>
          </a:prstGeom>
          <a:solidFill>
            <a:srgbClr val="0021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mputee Coalition One Community. Countless Stories.">
            <a:extLst>
              <a:ext uri="{FF2B5EF4-FFF2-40B4-BE49-F238E27FC236}">
                <a16:creationId xmlns:a16="http://schemas.microsoft.com/office/drawing/2014/main" id="{EA819004-47C8-F25B-639D-84E6EC5CB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63" y="4294597"/>
            <a:ext cx="1552219" cy="902874"/>
          </a:xfrm>
          <a:prstGeom prst="rect">
            <a:avLst/>
          </a:prstGeom>
        </p:spPr>
      </p:pic>
      <p:pic>
        <p:nvPicPr>
          <p:cNvPr id="15" name="Picture 14" descr="Thank You!">
            <a:extLst>
              <a:ext uri="{FF2B5EF4-FFF2-40B4-BE49-F238E27FC236}">
                <a16:creationId xmlns:a16="http://schemas.microsoft.com/office/drawing/2014/main" id="{09A3923D-8992-A828-B328-22381A2D01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3959"/>
          <a:stretch>
            <a:fillRect/>
          </a:stretch>
        </p:blipFill>
        <p:spPr>
          <a:xfrm>
            <a:off x="1242874" y="-217923"/>
            <a:ext cx="6658252" cy="3396839"/>
          </a:xfrm>
          <a:prstGeom prst="rect">
            <a:avLst/>
          </a:prstGeom>
        </p:spPr>
      </p:pic>
      <p:pic>
        <p:nvPicPr>
          <p:cNvPr id="3" name="Picture 2" descr="#LLLDAM2026">
            <a:extLst>
              <a:ext uri="{FF2B5EF4-FFF2-40B4-BE49-F238E27FC236}">
                <a16:creationId xmlns:a16="http://schemas.microsoft.com/office/drawing/2014/main" id="{4BFA963D-8EF1-4A72-4EC8-FF2EF21362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198" t="33427" r="19391" b="27810"/>
          <a:stretch>
            <a:fillRect/>
          </a:stretch>
        </p:blipFill>
        <p:spPr>
          <a:xfrm>
            <a:off x="6482398" y="4638059"/>
            <a:ext cx="2491239" cy="4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57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">
      <a:dk1>
        <a:srgbClr val="000000"/>
      </a:dk1>
      <a:lt1>
        <a:srgbClr val="FFFFFF"/>
      </a:lt1>
      <a:dk2>
        <a:srgbClr val="174924"/>
      </a:dk2>
      <a:lt2>
        <a:srgbClr val="E7E6E6"/>
      </a:lt2>
      <a:accent1>
        <a:srgbClr val="F37720"/>
      </a:accent1>
      <a:accent2>
        <a:srgbClr val="F37720"/>
      </a:accent2>
      <a:accent3>
        <a:srgbClr val="F37720"/>
      </a:accent3>
      <a:accent4>
        <a:srgbClr val="F37720"/>
      </a:accent4>
      <a:accent5>
        <a:srgbClr val="0C7F40"/>
      </a:accent5>
      <a:accent6>
        <a:srgbClr val="D3472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136</Words>
  <Application>Microsoft Office PowerPoint</Application>
  <PresentationFormat>On-screen Show (16:9)</PresentationFormat>
  <Paragraphs>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Open Sans</vt:lpstr>
      <vt:lpstr>Source Sans Pro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Misty Sayah</cp:lastModifiedBy>
  <cp:revision>5</cp:revision>
  <dcterms:modified xsi:type="dcterms:W3CDTF">2026-03-04T20:45:32Z</dcterms:modified>
</cp:coreProperties>
</file>